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57" r:id="rId2"/>
    <p:sldId id="258" r:id="rId3"/>
    <p:sldId id="260" r:id="rId4"/>
    <p:sldId id="259" r:id="rId5"/>
    <p:sldId id="262" r:id="rId6"/>
    <p:sldId id="261" r:id="rId7"/>
  </p:sldIdLst>
  <p:sldSz cx="12192000" cy="6858000"/>
  <p:notesSz cx="6858000" cy="9144000"/>
  <p:defaultTextStyle>
    <a:defPPr rtl="0"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C4B1156A-380E-4F78-BDF5-A606A8083BF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3529" autoAdjust="0"/>
  </p:normalViewPr>
  <p:slideViewPr>
    <p:cSldViewPr snapToGrid="0">
      <p:cViewPr varScale="1">
        <p:scale>
          <a:sx n="89" d="100"/>
          <a:sy n="89" d="100"/>
        </p:scale>
        <p:origin x="466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72" d="100"/>
          <a:sy n="72" d="100"/>
        </p:scale>
        <p:origin x="4146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A08F340-2088-44BB-8ED7-3D8CA093D8CF}" type="datetime1">
              <a:rPr lang="es-ES" smtClean="0"/>
              <a:t>23/04/2020</a:t>
            </a:fld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4A4F617-7A30-41D4-AB86-5D833C98E18B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9462481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hdphoto4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4097521-A99F-4338-BA65-8121DD1D8F63}" type="datetime1">
              <a:rPr lang="es-ES" noProof="0" smtClean="0"/>
              <a:t>23/04/2020</a:t>
            </a:fld>
            <a:endParaRPr lang="es-ES" noProof="0" dirty="0"/>
          </a:p>
        </p:txBody>
      </p:sp>
      <p:sp>
        <p:nvSpPr>
          <p:cNvPr id="4" name="Marcador de posición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 dirty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 dirty="0" smtClean="0"/>
              <a:t>Haga clic para modificar los estilos de texto del patrón</a:t>
            </a:r>
          </a:p>
          <a:p>
            <a:pPr lvl="1" rtl="0"/>
            <a:r>
              <a:rPr lang="es-ES" noProof="0" dirty="0" smtClean="0"/>
              <a:t>Segundo nivel</a:t>
            </a:r>
          </a:p>
          <a:p>
            <a:pPr lvl="2" rtl="0"/>
            <a:r>
              <a:rPr lang="es-ES" noProof="0" dirty="0" smtClean="0"/>
              <a:t>Tercer nivel</a:t>
            </a:r>
          </a:p>
          <a:p>
            <a:pPr lvl="3" rtl="0"/>
            <a:r>
              <a:rPr lang="es-ES" noProof="0" dirty="0" smtClean="0"/>
              <a:t>Cuarto nivel</a:t>
            </a:r>
          </a:p>
          <a:p>
            <a:pPr lvl="4" rtl="0"/>
            <a:r>
              <a:rPr lang="es-ES" noProof="0" dirty="0" smtClean="0"/>
              <a:t>Quinto nivel</a:t>
            </a:r>
            <a:endParaRPr lang="es-ES" noProof="0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1B9A179D-2D27-49E2-B022-8EDDA2EFE682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17460348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sz="1200" i="1" dirty="0">
                <a:latin typeface="Arial" pitchFamily="34" charset="0"/>
                <a:cs typeface="Arial" pitchFamily="34" charset="0"/>
              </a:rPr>
              <a:t>Para cambiar la imagen de esta diapositiva, seleccione la imagen y elimínela. Después, haga clic en el icono Imágenes del marcador de posición para insertar su propia imagen.</a:t>
            </a:r>
          </a:p>
          <a:p>
            <a:pPr rtl="0"/>
            <a:endParaRPr lang="es-ES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1B9A179D-2D27-49E2-B022-8EDDA2EFE682}" type="slidenum">
              <a:rPr lang="es-ES" smtClean="0"/>
              <a:t>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424225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rma libre 11"/>
          <p:cNvSpPr>
            <a:spLocks noChangeArrowheads="1"/>
          </p:cNvSpPr>
          <p:nvPr/>
        </p:nvSpPr>
        <p:spPr bwMode="white">
          <a:xfrm>
            <a:off x="8429022" y="0"/>
            <a:ext cx="3762978" cy="6858000"/>
          </a:xfrm>
          <a:custGeom>
            <a:avLst/>
            <a:gdLst>
              <a:gd name="connsiteX0" fmla="*/ 0 w 3762978"/>
              <a:gd name="connsiteY0" fmla="*/ 0 h 6858000"/>
              <a:gd name="connsiteX1" fmla="*/ 3762978 w 3762978"/>
              <a:gd name="connsiteY1" fmla="*/ 0 h 6858000"/>
              <a:gd name="connsiteX2" fmla="*/ 3762978 w 3762978"/>
              <a:gd name="connsiteY2" fmla="*/ 6858000 h 6858000"/>
              <a:gd name="connsiteX3" fmla="*/ 338667 w 3762978"/>
              <a:gd name="connsiteY3" fmla="*/ 6858000 h 6858000"/>
              <a:gd name="connsiteX4" fmla="*/ 1189567 w 3762978"/>
              <a:gd name="connsiteY4" fmla="*/ 43370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62978" h="6858000">
                <a:moveTo>
                  <a:pt x="0" y="0"/>
                </a:moveTo>
                <a:lnTo>
                  <a:pt x="3762978" y="0"/>
                </a:lnTo>
                <a:lnTo>
                  <a:pt x="3762978" y="6858000"/>
                </a:lnTo>
                <a:lnTo>
                  <a:pt x="338667" y="6858000"/>
                </a:lnTo>
                <a:lnTo>
                  <a:pt x="1189567" y="433705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rtl="0"/>
            <a:endParaRPr lang="es-ES" sz="1800" noProof="0" dirty="0"/>
          </a:p>
        </p:txBody>
      </p:sp>
      <p:sp>
        <p:nvSpPr>
          <p:cNvPr id="7" name="Forma libre 6"/>
          <p:cNvSpPr>
            <a:spLocks/>
          </p:cNvSpPr>
          <p:nvPr/>
        </p:nvSpPr>
        <p:spPr bwMode="auto">
          <a:xfrm>
            <a:off x="8145385" y="0"/>
            <a:ext cx="1672169" cy="6858000"/>
          </a:xfrm>
          <a:custGeom>
            <a:avLst/>
            <a:gdLst/>
            <a:ahLst/>
            <a:cxnLst/>
            <a:rect l="l" t="t" r="r" b="b"/>
            <a:pathLst>
              <a:path w="1254127" h="6858000">
                <a:moveTo>
                  <a:pt x="0" y="0"/>
                </a:moveTo>
                <a:lnTo>
                  <a:pt x="365127" y="0"/>
                </a:lnTo>
                <a:lnTo>
                  <a:pt x="1254127" y="4337050"/>
                </a:lnTo>
                <a:lnTo>
                  <a:pt x="619127" y="6858000"/>
                </a:lnTo>
                <a:lnTo>
                  <a:pt x="257175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lvl="0" rtl="0"/>
            <a:endParaRPr lang="es-ES" sz="1800" noProof="0" dirty="0"/>
          </a:p>
        </p:txBody>
      </p:sp>
      <p:sp>
        <p:nvSpPr>
          <p:cNvPr id="8" name="Forma libre 7"/>
          <p:cNvSpPr>
            <a:spLocks/>
          </p:cNvSpPr>
          <p:nvPr/>
        </p:nvSpPr>
        <p:spPr bwMode="auto">
          <a:xfrm>
            <a:off x="7950653" y="0"/>
            <a:ext cx="1528232" cy="6858000"/>
          </a:xfrm>
          <a:custGeom>
            <a:avLst/>
            <a:gdLst/>
            <a:ahLst/>
            <a:cxnLst/>
            <a:rect l="l" t="t" r="r" b="b"/>
            <a:pathLst>
              <a:path w="1146174" h="6858000">
                <a:moveTo>
                  <a:pt x="0" y="0"/>
                </a:moveTo>
                <a:lnTo>
                  <a:pt x="253999" y="0"/>
                </a:lnTo>
                <a:lnTo>
                  <a:pt x="1146174" y="4337050"/>
                </a:lnTo>
                <a:lnTo>
                  <a:pt x="511174" y="6858000"/>
                </a:lnTo>
                <a:lnTo>
                  <a:pt x="254000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innerShdw blurRad="177800" dist="50800" dir="10800000">
              <a:prstClr val="black">
                <a:alpha val="50000"/>
              </a:prstClr>
            </a:inn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lvl="0" rtl="0"/>
            <a:endParaRPr lang="es-ES" sz="1800" noProof="0" dirty="0"/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295400" y="1873584"/>
            <a:ext cx="6400800" cy="2560320"/>
          </a:xfrm>
        </p:spPr>
        <p:txBody>
          <a:bodyPr rtlCol="0" anchor="b">
            <a:normAutofit/>
          </a:bodyPr>
          <a:lstStyle>
            <a:lvl1pPr algn="l">
              <a:defRPr sz="4000"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295400" y="4572000"/>
            <a:ext cx="6400800" cy="1600200"/>
          </a:xfrm>
        </p:spPr>
        <p:txBody>
          <a:bodyPr rtlCol="0"/>
          <a:lstStyle>
            <a:lvl1pPr marL="0" indent="0" algn="l">
              <a:spcBef>
                <a:spcPts val="120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 smtClean="0"/>
              <a:t>Haga clic para modificar el estilo de subtítulo del patrón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512585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95400" y="255134"/>
            <a:ext cx="9601200" cy="103685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imagen 2" descr="Marcador de posición vacío para agregar una imagen. Haga clic en el marcador de posición y seleccione la imagen que desee agregar"/>
          <p:cNvSpPr>
            <a:spLocks noGrp="1"/>
          </p:cNvSpPr>
          <p:nvPr>
            <p:ph type="pic" idx="1"/>
          </p:nvPr>
        </p:nvSpPr>
        <p:spPr>
          <a:xfrm>
            <a:off x="4724400" y="1828801"/>
            <a:ext cx="6172200" cy="4343400"/>
          </a:xfrm>
        </p:spPr>
        <p:txBody>
          <a:bodyPr tIns="274320" rtlCol="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 smtClean="0"/>
              <a:t>Haga clic en el icono para agregar una imagen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295400" y="1828800"/>
            <a:ext cx="3017520" cy="4343400"/>
          </a:xfrm>
        </p:spPr>
        <p:txBody>
          <a:bodyPr rtlCol="0" anchor="ctr">
            <a:normAutofit/>
          </a:bodyPr>
          <a:lstStyle>
            <a:lvl1pPr marL="0" indent="0" rtl="0">
              <a:spcBef>
                <a:spcPts val="1200"/>
              </a:spcBef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 dirty="0" smtClean="0"/>
              <a:t>Haga clic para editar los estilos de texto maestro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 smtClean="0"/>
              <a:t>Agregar un pie de página</a:t>
            </a:r>
            <a:endParaRPr lang="es-ES" noProof="0" dirty="0"/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D53C4C5-1A91-4DD5-876D-7FD06AD5DCDF}" type="datetime1">
              <a:rPr lang="es-ES" noProof="0" smtClean="0"/>
              <a:t>23/04/2020</a:t>
            </a:fld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7F8E3F6-DE14-48B2-B2BC-6FABA9630FB8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06759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Dos imágenes con leyend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/>
          <p:cNvSpPr/>
          <p:nvPr/>
        </p:nvSpPr>
        <p:spPr bwMode="invGray">
          <a:xfrm>
            <a:off x="1295400" y="5257800"/>
            <a:ext cx="4572000" cy="914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10" name="Rectángulo 9"/>
          <p:cNvSpPr/>
          <p:nvPr/>
        </p:nvSpPr>
        <p:spPr bwMode="invGray">
          <a:xfrm>
            <a:off x="6324599" y="5257800"/>
            <a:ext cx="4572000" cy="914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11" name="Rectángulo 10"/>
          <p:cNvSpPr/>
          <p:nvPr/>
        </p:nvSpPr>
        <p:spPr>
          <a:xfrm>
            <a:off x="1295400" y="5257800"/>
            <a:ext cx="4572000" cy="5486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sz="1800" noProof="0" dirty="0"/>
          </a:p>
        </p:txBody>
      </p:sp>
      <p:sp>
        <p:nvSpPr>
          <p:cNvPr id="12" name="Rectángulo 11"/>
          <p:cNvSpPr/>
          <p:nvPr/>
        </p:nvSpPr>
        <p:spPr>
          <a:xfrm>
            <a:off x="6324599" y="5257800"/>
            <a:ext cx="4572000" cy="5486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sz="1800" noProof="0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95400" y="255134"/>
            <a:ext cx="9601200" cy="103685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imagen 2" descr="Marcador de posición vacío para agregar una imagen. Haga clic en el marcador de posición y seleccione la imagen que quiera agregar"/>
          <p:cNvSpPr>
            <a:spLocks noGrp="1"/>
          </p:cNvSpPr>
          <p:nvPr>
            <p:ph type="pic" idx="1"/>
          </p:nvPr>
        </p:nvSpPr>
        <p:spPr>
          <a:xfrm>
            <a:off x="1298448" y="1828801"/>
            <a:ext cx="4572000" cy="3428999"/>
          </a:xfrm>
        </p:spPr>
        <p:txBody>
          <a:bodyPr tIns="274320" rtlCol="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 smtClean="0"/>
              <a:t>Haga clic en el icono para agregar una imagen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 hasCustomPrompt="1"/>
          </p:nvPr>
        </p:nvSpPr>
        <p:spPr bwMode="invGray">
          <a:xfrm>
            <a:off x="1371273" y="5333098"/>
            <a:ext cx="4420252" cy="839102"/>
          </a:xfrm>
        </p:spPr>
        <p:txBody>
          <a:bodyPr rtlCol="0" anchor="t">
            <a:normAutofit/>
          </a:bodyPr>
          <a:lstStyle>
            <a:lvl1pPr marL="0" indent="0" rtl="0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 dirty="0" smtClean="0"/>
              <a:t>Haga clic para editar los estilos de texto maestro</a:t>
            </a:r>
          </a:p>
        </p:txBody>
      </p:sp>
      <p:sp>
        <p:nvSpPr>
          <p:cNvPr id="8" name="Marcador de posición de imagen 2" descr="Marcador de posición vacío para agregar una imagen. Haga clic en el marcador de posición y seleccione la imagen que desee agregar"/>
          <p:cNvSpPr>
            <a:spLocks noGrp="1"/>
          </p:cNvSpPr>
          <p:nvPr>
            <p:ph type="pic" idx="13"/>
          </p:nvPr>
        </p:nvSpPr>
        <p:spPr>
          <a:xfrm>
            <a:off x="6324600" y="1828801"/>
            <a:ext cx="4572000" cy="3428999"/>
          </a:xfrm>
        </p:spPr>
        <p:txBody>
          <a:bodyPr tIns="274320" rtlCol="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 smtClean="0"/>
              <a:t>Haga clic en el icono para agregar una imagen</a:t>
            </a:r>
            <a:endParaRPr lang="es-ES" noProof="0" dirty="0"/>
          </a:p>
        </p:txBody>
      </p:sp>
      <p:sp>
        <p:nvSpPr>
          <p:cNvPr id="13" name="Marcador de posición de texto 3"/>
          <p:cNvSpPr>
            <a:spLocks noGrp="1"/>
          </p:cNvSpPr>
          <p:nvPr>
            <p:ph type="body" sz="half" idx="14" hasCustomPrompt="1"/>
          </p:nvPr>
        </p:nvSpPr>
        <p:spPr bwMode="invGray">
          <a:xfrm>
            <a:off x="6412954" y="5333098"/>
            <a:ext cx="4420252" cy="839102"/>
          </a:xfrm>
        </p:spPr>
        <p:txBody>
          <a:bodyPr rtlCol="0" anchor="t">
            <a:normAutofit/>
          </a:bodyPr>
          <a:lstStyle>
            <a:lvl1pPr marL="0" indent="0" rtl="0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 dirty="0" smtClean="0"/>
              <a:t>Haga clic para editar los estilos de texto maestro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 smtClean="0"/>
              <a:t>Agregar un pie de página</a:t>
            </a:r>
            <a:endParaRPr lang="es-ES" noProof="0" dirty="0"/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271DCB1-EDC2-4F46-9464-E3A266B120DF}" type="datetime1">
              <a:rPr lang="es-ES" noProof="0" smtClean="0"/>
              <a:t>23/04/2020</a:t>
            </a:fld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7F8E3F6-DE14-48B2-B2BC-6FABA9630FB8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944010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>
            <a:lvl1pPr rtl="0">
              <a:defRPr/>
            </a:lvl1pPr>
          </a:lstStyle>
          <a:p>
            <a:pPr lvl="0" rtl="0"/>
            <a:r>
              <a:rPr lang="es-ES" noProof="0" dirty="0" smtClean="0"/>
              <a:t>Haga clic para editar los estilos de texto maestro</a:t>
            </a:r>
          </a:p>
          <a:p>
            <a:pPr lvl="1" rtl="0"/>
            <a:r>
              <a:rPr lang="es-ES" noProof="0" dirty="0" smtClean="0"/>
              <a:t>Segundo nivel</a:t>
            </a:r>
          </a:p>
          <a:p>
            <a:pPr lvl="2" rtl="0"/>
            <a:r>
              <a:rPr lang="es-ES" noProof="0" dirty="0" smtClean="0"/>
              <a:t>Tercer nivel</a:t>
            </a:r>
          </a:p>
          <a:p>
            <a:pPr lvl="3" rtl="0"/>
            <a:r>
              <a:rPr lang="es-ES" noProof="0" dirty="0" smtClean="0"/>
              <a:t>Cuarto nivel</a:t>
            </a:r>
          </a:p>
          <a:p>
            <a:pPr lvl="4" rtl="0"/>
            <a:r>
              <a:rPr lang="es-ES" noProof="0" dirty="0" smtClean="0"/>
              <a:t>Quinto nivel</a:t>
            </a:r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 smtClean="0"/>
              <a:t>Agregar un pie de página</a:t>
            </a:r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E7A7A6C-D0B2-4914-965E-06ACC5F99020}" type="datetime1">
              <a:rPr lang="es-ES" noProof="0" smtClean="0"/>
              <a:t>23/04/2020</a:t>
            </a:fld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7F8E3F6-DE14-48B2-B2BC-6FABA9630FB8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092945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/>
        </p:nvSpPr>
        <p:spPr bwMode="white">
          <a:xfrm rot="5400000">
            <a:off x="7562850" y="2228850"/>
            <a:ext cx="6858000" cy="24003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8" name="Rectángulo 7"/>
          <p:cNvSpPr/>
          <p:nvPr/>
        </p:nvSpPr>
        <p:spPr>
          <a:xfrm rot="5400000">
            <a:off x="6331230" y="3387909"/>
            <a:ext cx="6858000" cy="8218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9" name="Rectángulo 8"/>
          <p:cNvSpPr/>
          <p:nvPr/>
        </p:nvSpPr>
        <p:spPr>
          <a:xfrm rot="5400000">
            <a:off x="6251613" y="3387909"/>
            <a:ext cx="6858000" cy="8218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9871318" y="685800"/>
            <a:ext cx="1033272" cy="5486400"/>
          </a:xfrm>
        </p:spPr>
        <p:txBody>
          <a:bodyPr vert="eaVert"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1295400" y="685800"/>
            <a:ext cx="7976754" cy="5486400"/>
          </a:xfrm>
        </p:spPr>
        <p:txBody>
          <a:bodyPr vert="eaVert" rtlCol="0"/>
          <a:lstStyle>
            <a:lvl1pPr rtl="0">
              <a:defRPr/>
            </a:lvl1pPr>
          </a:lstStyle>
          <a:p>
            <a:pPr lvl="0" rtl="0"/>
            <a:r>
              <a:rPr lang="es-ES" noProof="0" dirty="0" smtClean="0"/>
              <a:t>Haga clic para editar los estilos de texto maestro</a:t>
            </a:r>
          </a:p>
          <a:p>
            <a:pPr lvl="1" rtl="0"/>
            <a:r>
              <a:rPr lang="es-ES" noProof="0" dirty="0" smtClean="0"/>
              <a:t>Segundo nivel</a:t>
            </a:r>
          </a:p>
          <a:p>
            <a:pPr lvl="2" rtl="0"/>
            <a:r>
              <a:rPr lang="es-ES" noProof="0" dirty="0" smtClean="0"/>
              <a:t>Tercer nivel</a:t>
            </a:r>
          </a:p>
          <a:p>
            <a:pPr lvl="3" rtl="0"/>
            <a:r>
              <a:rPr lang="es-ES" noProof="0" dirty="0" smtClean="0"/>
              <a:t>Cuarto nivel</a:t>
            </a:r>
          </a:p>
          <a:p>
            <a:pPr lvl="4" rtl="0"/>
            <a:r>
              <a:rPr lang="es-ES" noProof="0" dirty="0" smtClean="0"/>
              <a:t>Quinto nivel</a:t>
            </a:r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 smtClean="0"/>
              <a:t>Agregar un pie de página</a:t>
            </a:r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810A580-6A6D-4606-A8C1-2EDABCAC7FFA}" type="datetime1">
              <a:rPr lang="es-ES" noProof="0" smtClean="0"/>
              <a:t>23/04/2020</a:t>
            </a:fld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A7F8E3F6-DE14-48B2-B2BC-6FABA9630FB8}" type="slidenum">
              <a:rPr lang="es-ES" noProof="0" smtClean="0"/>
              <a:pPr rtl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804110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>
            <a:lvl1pPr rtl="0">
              <a:defRPr/>
            </a:lvl1pPr>
          </a:lstStyle>
          <a:p>
            <a:pPr lvl="0" rtl="0"/>
            <a:r>
              <a:rPr lang="es-ES" noProof="0" dirty="0" smtClean="0"/>
              <a:t>Haga clic para editar los estilos de texto maestro</a:t>
            </a:r>
          </a:p>
          <a:p>
            <a:pPr lvl="1" rtl="0"/>
            <a:r>
              <a:rPr lang="es-ES" noProof="0" dirty="0" smtClean="0"/>
              <a:t>Segundo nivel</a:t>
            </a:r>
          </a:p>
          <a:p>
            <a:pPr lvl="2" rtl="0"/>
            <a:r>
              <a:rPr lang="es-ES" noProof="0" dirty="0" smtClean="0"/>
              <a:t>Tercer nivel</a:t>
            </a:r>
          </a:p>
          <a:p>
            <a:pPr lvl="3" rtl="0"/>
            <a:r>
              <a:rPr lang="es-ES" noProof="0" dirty="0" smtClean="0"/>
              <a:t>Cuarto nivel</a:t>
            </a:r>
          </a:p>
          <a:p>
            <a:pPr lvl="4" rtl="0"/>
            <a:r>
              <a:rPr lang="es-ES" noProof="0" dirty="0" smtClean="0"/>
              <a:t>Quinto nivel</a:t>
            </a:r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 smtClean="0"/>
              <a:t>Agregar un pie de página</a:t>
            </a:r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C670C18-3C4E-4264-B3DE-9642F27A7121}" type="datetime1">
              <a:rPr lang="es-ES" noProof="0" smtClean="0"/>
              <a:t>23/04/2020</a:t>
            </a:fld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7F8E3F6-DE14-48B2-B2BC-6FABA9630FB8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596182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apositiva de título con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5"/>
          <p:cNvSpPr>
            <a:spLocks noChangeArrowheads="1"/>
          </p:cNvSpPr>
          <p:nvPr/>
        </p:nvSpPr>
        <p:spPr bwMode="white">
          <a:xfrm>
            <a:off x="6540503" y="0"/>
            <a:ext cx="5651496" cy="6858000"/>
          </a:xfrm>
          <a:custGeom>
            <a:avLst/>
            <a:gdLst/>
            <a:ahLst/>
            <a:cxnLst/>
            <a:rect l="l" t="t" r="r" b="b"/>
            <a:pathLst>
              <a:path w="4238622" h="6858000">
                <a:moveTo>
                  <a:pt x="0" y="0"/>
                </a:moveTo>
                <a:lnTo>
                  <a:pt x="4086222" y="0"/>
                </a:lnTo>
                <a:lnTo>
                  <a:pt x="4237035" y="0"/>
                </a:lnTo>
                <a:lnTo>
                  <a:pt x="4238622" y="0"/>
                </a:lnTo>
                <a:lnTo>
                  <a:pt x="4238622" y="6858000"/>
                </a:lnTo>
                <a:lnTo>
                  <a:pt x="4237035" y="6858000"/>
                </a:lnTo>
                <a:lnTo>
                  <a:pt x="4086222" y="6858000"/>
                </a:lnTo>
                <a:lnTo>
                  <a:pt x="254000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es-ES" sz="1800" noProof="0" dirty="0"/>
          </a:p>
        </p:txBody>
      </p:sp>
      <p:sp>
        <p:nvSpPr>
          <p:cNvPr id="11" name="Forma libre 6"/>
          <p:cNvSpPr>
            <a:spLocks/>
          </p:cNvSpPr>
          <p:nvPr/>
        </p:nvSpPr>
        <p:spPr bwMode="auto">
          <a:xfrm>
            <a:off x="6256868" y="0"/>
            <a:ext cx="1672169" cy="6858000"/>
          </a:xfrm>
          <a:custGeom>
            <a:avLst/>
            <a:gdLst/>
            <a:ahLst/>
            <a:cxnLst/>
            <a:rect l="l" t="t" r="r" b="b"/>
            <a:pathLst>
              <a:path w="1254127" h="6858000">
                <a:moveTo>
                  <a:pt x="0" y="0"/>
                </a:moveTo>
                <a:lnTo>
                  <a:pt x="365127" y="0"/>
                </a:lnTo>
                <a:lnTo>
                  <a:pt x="1254127" y="4337050"/>
                </a:lnTo>
                <a:lnTo>
                  <a:pt x="619127" y="6858000"/>
                </a:lnTo>
                <a:lnTo>
                  <a:pt x="257175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lvl="0" rtl="0"/>
            <a:endParaRPr lang="es-ES" sz="1800" noProof="0" dirty="0"/>
          </a:p>
        </p:txBody>
      </p:sp>
      <p:sp>
        <p:nvSpPr>
          <p:cNvPr id="12" name="Forma libre 7"/>
          <p:cNvSpPr>
            <a:spLocks/>
          </p:cNvSpPr>
          <p:nvPr/>
        </p:nvSpPr>
        <p:spPr bwMode="auto">
          <a:xfrm>
            <a:off x="6062136" y="0"/>
            <a:ext cx="1528232" cy="6858000"/>
          </a:xfrm>
          <a:custGeom>
            <a:avLst/>
            <a:gdLst/>
            <a:ahLst/>
            <a:cxnLst/>
            <a:rect l="l" t="t" r="r" b="b"/>
            <a:pathLst>
              <a:path w="1146174" h="6858000">
                <a:moveTo>
                  <a:pt x="0" y="0"/>
                </a:moveTo>
                <a:lnTo>
                  <a:pt x="253999" y="0"/>
                </a:lnTo>
                <a:lnTo>
                  <a:pt x="1146174" y="4337050"/>
                </a:lnTo>
                <a:lnTo>
                  <a:pt x="511174" y="6858000"/>
                </a:lnTo>
                <a:lnTo>
                  <a:pt x="254000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innerShdw blurRad="177800" dist="50800" dir="10800000">
              <a:prstClr val="black">
                <a:alpha val="50000"/>
              </a:prstClr>
            </a:inn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lvl="0" rtl="0"/>
            <a:endParaRPr lang="es-ES" sz="1800" noProof="0" dirty="0"/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295401" y="1873584"/>
            <a:ext cx="5120640" cy="2560320"/>
          </a:xfrm>
        </p:spPr>
        <p:txBody>
          <a:bodyPr rtlCol="0" anchor="b">
            <a:normAutofit/>
          </a:bodyPr>
          <a:lstStyle>
            <a:lvl1pPr algn="l">
              <a:defRPr sz="4000"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15" name="Marcador de posición de imagen 14" descr="Marcador de posición vacío para agregar una imagen. Haga clic en el marcador de posición y seleccione la imagen que desee agregar"/>
          <p:cNvSpPr>
            <a:spLocks noGrp="1"/>
          </p:cNvSpPr>
          <p:nvPr>
            <p:ph type="pic" sz="quarter" idx="10"/>
          </p:nvPr>
        </p:nvSpPr>
        <p:spPr>
          <a:xfrm>
            <a:off x="6743703" y="0"/>
            <a:ext cx="5448297" cy="6858000"/>
          </a:xfrm>
          <a:custGeom>
            <a:avLst/>
            <a:gdLst>
              <a:gd name="connsiteX0" fmla="*/ 0 w 5448297"/>
              <a:gd name="connsiteY0" fmla="*/ 0 h 6858000"/>
              <a:gd name="connsiteX1" fmla="*/ 5448297 w 5448297"/>
              <a:gd name="connsiteY1" fmla="*/ 0 h 6858000"/>
              <a:gd name="connsiteX2" fmla="*/ 5448297 w 5448297"/>
              <a:gd name="connsiteY2" fmla="*/ 6858000 h 6858000"/>
              <a:gd name="connsiteX3" fmla="*/ 338667 w 5448297"/>
              <a:gd name="connsiteY3" fmla="*/ 6858000 h 6858000"/>
              <a:gd name="connsiteX4" fmla="*/ 1185333 w 5448297"/>
              <a:gd name="connsiteY4" fmla="*/ 43370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48297" h="6858000">
                <a:moveTo>
                  <a:pt x="0" y="0"/>
                </a:moveTo>
                <a:lnTo>
                  <a:pt x="5448297" y="0"/>
                </a:lnTo>
                <a:lnTo>
                  <a:pt x="5448297" y="6858000"/>
                </a:lnTo>
                <a:lnTo>
                  <a:pt x="338667" y="6858000"/>
                </a:lnTo>
                <a:lnTo>
                  <a:pt x="1185333" y="4337050"/>
                </a:lnTo>
                <a:close/>
              </a:path>
            </a:pathLst>
          </a:custGeom>
          <a:noFill/>
          <a:ln>
            <a:noFill/>
          </a:ln>
        </p:spPr>
        <p:txBody>
          <a:bodyPr wrap="square" tIns="365760" rtlCol="0">
            <a:no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 smtClean="0"/>
              <a:t>Haga clic en el icono para agregar una imagen</a:t>
            </a:r>
            <a:endParaRPr lang="es-ES" noProof="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295401" y="4572000"/>
            <a:ext cx="5120640" cy="1600200"/>
          </a:xfrm>
        </p:spPr>
        <p:txBody>
          <a:bodyPr rtlCol="0"/>
          <a:lstStyle>
            <a:lvl1pPr marL="0" indent="0" algn="l" rtl="0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 rtl="0"/>
            <a:r>
              <a:rPr lang="es-ES" noProof="0" dirty="0" smtClean="0"/>
              <a:t>Haga clic para editar los estilos de texto maestro</a:t>
            </a:r>
          </a:p>
        </p:txBody>
      </p:sp>
    </p:spTree>
    <p:extLst>
      <p:ext uri="{BB962C8B-B14F-4D97-AF65-F5344CB8AC3E}">
        <p14:creationId xmlns:p14="http://schemas.microsoft.com/office/powerpoint/2010/main" val="2402813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5"/>
          <p:cNvSpPr>
            <a:spLocks noChangeArrowheads="1"/>
          </p:cNvSpPr>
          <p:nvPr/>
        </p:nvSpPr>
        <p:spPr bwMode="white">
          <a:xfrm>
            <a:off x="9622368" y="0"/>
            <a:ext cx="2569632" cy="6858000"/>
          </a:xfrm>
          <a:custGeom>
            <a:avLst/>
            <a:gdLst/>
            <a:ahLst/>
            <a:cxnLst/>
            <a:rect l="l" t="t" r="r" b="b"/>
            <a:pathLst>
              <a:path w="1927224" h="6858000">
                <a:moveTo>
                  <a:pt x="0" y="0"/>
                </a:moveTo>
                <a:lnTo>
                  <a:pt x="1927224" y="0"/>
                </a:lnTo>
                <a:lnTo>
                  <a:pt x="1927224" y="6858000"/>
                </a:lnTo>
                <a:lnTo>
                  <a:pt x="254000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es-ES" sz="1800" noProof="0" dirty="0"/>
          </a:p>
        </p:txBody>
      </p:sp>
      <p:sp>
        <p:nvSpPr>
          <p:cNvPr id="8" name="Forma libre 6"/>
          <p:cNvSpPr>
            <a:spLocks/>
          </p:cNvSpPr>
          <p:nvPr/>
        </p:nvSpPr>
        <p:spPr bwMode="auto">
          <a:xfrm>
            <a:off x="9237132" y="0"/>
            <a:ext cx="1672169" cy="6858000"/>
          </a:xfrm>
          <a:custGeom>
            <a:avLst/>
            <a:gdLst/>
            <a:ahLst/>
            <a:cxnLst/>
            <a:rect l="l" t="t" r="r" b="b"/>
            <a:pathLst>
              <a:path w="1254127" h="6858000">
                <a:moveTo>
                  <a:pt x="0" y="0"/>
                </a:moveTo>
                <a:lnTo>
                  <a:pt x="365127" y="0"/>
                </a:lnTo>
                <a:lnTo>
                  <a:pt x="1254127" y="4337050"/>
                </a:lnTo>
                <a:lnTo>
                  <a:pt x="619127" y="6858000"/>
                </a:lnTo>
                <a:lnTo>
                  <a:pt x="257175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101600" dist="50800" algn="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lvl="0" rtl="0"/>
            <a:endParaRPr lang="es-ES" sz="1800" noProof="0" dirty="0"/>
          </a:p>
        </p:txBody>
      </p:sp>
      <p:sp>
        <p:nvSpPr>
          <p:cNvPr id="9" name="Forma libre 7"/>
          <p:cNvSpPr>
            <a:spLocks/>
          </p:cNvSpPr>
          <p:nvPr/>
        </p:nvSpPr>
        <p:spPr bwMode="auto">
          <a:xfrm>
            <a:off x="9173633" y="0"/>
            <a:ext cx="1460499" cy="6858000"/>
          </a:xfrm>
          <a:custGeom>
            <a:avLst/>
            <a:gdLst/>
            <a:ahLst/>
            <a:cxnLst/>
            <a:rect l="l" t="t" r="r" b="b"/>
            <a:pathLst>
              <a:path w="1095374" h="6858000">
                <a:moveTo>
                  <a:pt x="0" y="0"/>
                </a:moveTo>
                <a:lnTo>
                  <a:pt x="203199" y="0"/>
                </a:lnTo>
                <a:lnTo>
                  <a:pt x="1095374" y="4337050"/>
                </a:lnTo>
                <a:lnTo>
                  <a:pt x="460374" y="6858000"/>
                </a:lnTo>
                <a:lnTo>
                  <a:pt x="257175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101600" dist="50800" algn="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lvl="0" rtl="0"/>
            <a:endParaRPr lang="es-ES" sz="1800" noProof="0" dirty="0"/>
          </a:p>
        </p:txBody>
      </p:sp>
      <p:sp>
        <p:nvSpPr>
          <p:cNvPr id="10" name="Forma libre 7"/>
          <p:cNvSpPr>
            <a:spLocks/>
          </p:cNvSpPr>
          <p:nvPr/>
        </p:nvSpPr>
        <p:spPr bwMode="auto">
          <a:xfrm>
            <a:off x="9173633" y="0"/>
            <a:ext cx="1460499" cy="6858000"/>
          </a:xfrm>
          <a:custGeom>
            <a:avLst/>
            <a:gdLst/>
            <a:ahLst/>
            <a:cxnLst/>
            <a:rect l="l" t="t" r="r" b="b"/>
            <a:pathLst>
              <a:path w="1095374" h="6858000">
                <a:moveTo>
                  <a:pt x="0" y="0"/>
                </a:moveTo>
                <a:lnTo>
                  <a:pt x="203199" y="0"/>
                </a:lnTo>
                <a:lnTo>
                  <a:pt x="1095374" y="4337050"/>
                </a:lnTo>
                <a:lnTo>
                  <a:pt x="460374" y="6858000"/>
                </a:lnTo>
                <a:lnTo>
                  <a:pt x="257175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lvl="0" rtl="0"/>
            <a:endParaRPr lang="es-ES" sz="1800" noProof="0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95398" y="2914650"/>
            <a:ext cx="8046720" cy="1557338"/>
          </a:xfrm>
        </p:spPr>
        <p:txBody>
          <a:bodyPr rtlCol="0" anchor="b">
            <a:normAutofit/>
          </a:bodyPr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 hasCustomPrompt="1"/>
          </p:nvPr>
        </p:nvSpPr>
        <p:spPr>
          <a:xfrm>
            <a:off x="1295398" y="4589463"/>
            <a:ext cx="8046718" cy="1011237"/>
          </a:xfrm>
        </p:spPr>
        <p:txBody>
          <a:bodyPr rtlCol="0"/>
          <a:lstStyle>
            <a:lvl1pPr marL="0" indent="0" rtl="0">
              <a:spcBef>
                <a:spcPts val="120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 dirty="0" smtClean="0"/>
              <a:t>Haga clic para editar los estilos de texto maestro</a:t>
            </a:r>
          </a:p>
        </p:txBody>
      </p:sp>
    </p:spTree>
    <p:extLst>
      <p:ext uri="{BB962C8B-B14F-4D97-AF65-F5344CB8AC3E}">
        <p14:creationId xmlns:p14="http://schemas.microsoft.com/office/powerpoint/2010/main" val="1519642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 hasCustomPrompt="1"/>
          </p:nvPr>
        </p:nvSpPr>
        <p:spPr>
          <a:xfrm>
            <a:off x="1295400" y="1828800"/>
            <a:ext cx="4572000" cy="4343400"/>
          </a:xfrm>
        </p:spPr>
        <p:txBody>
          <a:bodyPr rtlCol="0"/>
          <a:lstStyle>
            <a:lvl1pPr rtl="0">
              <a:defRPr/>
            </a:lvl1pPr>
          </a:lstStyle>
          <a:p>
            <a:pPr lvl="0" rtl="0"/>
            <a:r>
              <a:rPr lang="es-ES" noProof="0" dirty="0" smtClean="0"/>
              <a:t>Haga clic para editar los estilos de texto maestro</a:t>
            </a:r>
          </a:p>
          <a:p>
            <a:pPr lvl="1" rtl="0"/>
            <a:r>
              <a:rPr lang="es-ES" noProof="0" dirty="0" smtClean="0"/>
              <a:t>Segundo nivel</a:t>
            </a:r>
          </a:p>
          <a:p>
            <a:pPr lvl="2" rtl="0"/>
            <a:r>
              <a:rPr lang="es-ES" noProof="0" dirty="0" smtClean="0"/>
              <a:t>Tercer nivel</a:t>
            </a:r>
          </a:p>
          <a:p>
            <a:pPr lvl="3" rtl="0"/>
            <a:r>
              <a:rPr lang="es-ES" noProof="0" dirty="0" smtClean="0"/>
              <a:t>Cuarto nivel</a:t>
            </a:r>
          </a:p>
          <a:p>
            <a:pPr lvl="4" rtl="0"/>
            <a:r>
              <a:rPr lang="es-ES" noProof="0" dirty="0" smtClean="0"/>
              <a:t>Quinto nivel</a:t>
            </a:r>
            <a:endParaRPr lang="es-ES" noProof="0" dirty="0"/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 hasCustomPrompt="1"/>
          </p:nvPr>
        </p:nvSpPr>
        <p:spPr>
          <a:xfrm>
            <a:off x="6324600" y="1828799"/>
            <a:ext cx="4572000" cy="4343401"/>
          </a:xfrm>
        </p:spPr>
        <p:txBody>
          <a:bodyPr rtlCol="0"/>
          <a:lstStyle>
            <a:lvl1pPr rtl="0">
              <a:defRPr/>
            </a:lvl1pPr>
          </a:lstStyle>
          <a:p>
            <a:pPr lvl="0" rtl="0"/>
            <a:r>
              <a:rPr lang="es-ES" noProof="0" dirty="0" smtClean="0"/>
              <a:t>Haga clic para editar los estilos de texto maestro</a:t>
            </a:r>
          </a:p>
          <a:p>
            <a:pPr lvl="1" rtl="0"/>
            <a:r>
              <a:rPr lang="es-ES" noProof="0" dirty="0" smtClean="0"/>
              <a:t>Segundo nivel</a:t>
            </a:r>
          </a:p>
          <a:p>
            <a:pPr lvl="2" rtl="0"/>
            <a:r>
              <a:rPr lang="es-ES" noProof="0" dirty="0" smtClean="0"/>
              <a:t>Tercer nivel</a:t>
            </a:r>
          </a:p>
          <a:p>
            <a:pPr lvl="3" rtl="0"/>
            <a:r>
              <a:rPr lang="es-ES" noProof="0" dirty="0" smtClean="0"/>
              <a:t>Cuarto nivel</a:t>
            </a:r>
          </a:p>
          <a:p>
            <a:pPr lvl="4" rtl="0"/>
            <a:r>
              <a:rPr lang="es-ES" noProof="0" dirty="0" smtClean="0"/>
              <a:t>Quinto nivel</a:t>
            </a:r>
            <a:endParaRPr lang="es-ES" noProof="0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 smtClean="0"/>
              <a:t>Agregar un pie de página</a:t>
            </a:r>
            <a:endParaRPr lang="es-ES" noProof="0" dirty="0"/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4214489-3716-4F2B-9EA3-68264DA40C3B}" type="datetime1">
              <a:rPr lang="es-ES" noProof="0" smtClean="0"/>
              <a:t>23/04/2020</a:t>
            </a:fld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7F8E3F6-DE14-48B2-B2BC-6FABA9630FB8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448206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95400" y="255134"/>
            <a:ext cx="9601200" cy="1036850"/>
          </a:xfrm>
        </p:spPr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 hasCustomPrompt="1"/>
          </p:nvPr>
        </p:nvSpPr>
        <p:spPr>
          <a:xfrm>
            <a:off x="1295400" y="1828800"/>
            <a:ext cx="4572000" cy="850392"/>
          </a:xfrm>
        </p:spPr>
        <p:txBody>
          <a:bodyPr rtlCol="0" anchor="ctr">
            <a:normAutofit/>
          </a:bodyPr>
          <a:lstStyle>
            <a:lvl1pPr marL="0" indent="0" rtl="0">
              <a:buNone/>
              <a:defRPr sz="2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 dirty="0" smtClean="0"/>
              <a:t>Haga clic para editar los estilos de texto maestro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 hasCustomPrompt="1"/>
          </p:nvPr>
        </p:nvSpPr>
        <p:spPr>
          <a:xfrm>
            <a:off x="1295400" y="2705100"/>
            <a:ext cx="4572000" cy="3467100"/>
          </a:xfrm>
        </p:spPr>
        <p:txBody>
          <a:bodyPr rtlCol="0"/>
          <a:lstStyle>
            <a:lvl1pPr rtl="0">
              <a:defRPr/>
            </a:lvl1pPr>
          </a:lstStyle>
          <a:p>
            <a:pPr lvl="0" rtl="0"/>
            <a:r>
              <a:rPr lang="es-ES" noProof="0" dirty="0" smtClean="0"/>
              <a:t>Haga clic para editar los estilos de texto maestro</a:t>
            </a:r>
          </a:p>
          <a:p>
            <a:pPr lvl="1" rtl="0"/>
            <a:r>
              <a:rPr lang="es-ES" noProof="0" dirty="0" smtClean="0"/>
              <a:t>Segundo nivel</a:t>
            </a:r>
          </a:p>
          <a:p>
            <a:pPr lvl="2" rtl="0"/>
            <a:r>
              <a:rPr lang="es-ES" noProof="0" dirty="0" smtClean="0"/>
              <a:t>Tercer nivel</a:t>
            </a:r>
          </a:p>
          <a:p>
            <a:pPr lvl="3" rtl="0"/>
            <a:r>
              <a:rPr lang="es-ES" noProof="0" dirty="0" smtClean="0"/>
              <a:t>Cuarto nivel</a:t>
            </a:r>
          </a:p>
          <a:p>
            <a:pPr lvl="4" rtl="0"/>
            <a:r>
              <a:rPr lang="es-ES" noProof="0" dirty="0" smtClean="0"/>
              <a:t>Quinto nivel</a:t>
            </a:r>
            <a:endParaRPr lang="es-ES" noProof="0" dirty="0"/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324600" y="1828800"/>
            <a:ext cx="4572000" cy="847725"/>
          </a:xfrm>
        </p:spPr>
        <p:txBody>
          <a:bodyPr rtlCol="0" anchor="ctr">
            <a:normAutofit/>
          </a:bodyPr>
          <a:lstStyle>
            <a:lvl1pPr marL="0" indent="0" rtl="0">
              <a:buNone/>
              <a:defRPr sz="2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 dirty="0" smtClean="0"/>
              <a:t>Haga clic para editar los estilos de texto maestro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 hasCustomPrompt="1"/>
          </p:nvPr>
        </p:nvSpPr>
        <p:spPr>
          <a:xfrm>
            <a:off x="6324600" y="2705100"/>
            <a:ext cx="4572000" cy="3467100"/>
          </a:xfrm>
        </p:spPr>
        <p:txBody>
          <a:bodyPr rtlCol="0"/>
          <a:lstStyle>
            <a:lvl1pPr rtl="0">
              <a:defRPr/>
            </a:lvl1pPr>
          </a:lstStyle>
          <a:p>
            <a:pPr lvl="0" rtl="0"/>
            <a:r>
              <a:rPr lang="es-ES" noProof="0" dirty="0" smtClean="0"/>
              <a:t>Haga clic para editar los estilos de texto maestro</a:t>
            </a:r>
          </a:p>
          <a:p>
            <a:pPr lvl="1" rtl="0"/>
            <a:r>
              <a:rPr lang="es-ES" noProof="0" dirty="0" smtClean="0"/>
              <a:t>Segundo nivel</a:t>
            </a:r>
          </a:p>
          <a:p>
            <a:pPr lvl="2" rtl="0"/>
            <a:r>
              <a:rPr lang="es-ES" noProof="0" dirty="0" smtClean="0"/>
              <a:t>Tercer nivel</a:t>
            </a:r>
          </a:p>
          <a:p>
            <a:pPr lvl="3" rtl="0"/>
            <a:r>
              <a:rPr lang="es-ES" noProof="0" dirty="0" smtClean="0"/>
              <a:t>Cuarto nivel</a:t>
            </a:r>
          </a:p>
          <a:p>
            <a:pPr lvl="4" rtl="0"/>
            <a:r>
              <a:rPr lang="es-ES" noProof="0" dirty="0" smtClean="0"/>
              <a:t>Quinto nivel</a:t>
            </a:r>
            <a:endParaRPr lang="es-ES" noProof="0" dirty="0"/>
          </a:p>
        </p:txBody>
      </p:sp>
      <p:sp>
        <p:nvSpPr>
          <p:cNvPr id="8" name="Marcador de posición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 smtClean="0"/>
              <a:t>Agregar un pie de página</a:t>
            </a:r>
            <a:endParaRPr lang="es-ES" noProof="0" dirty="0"/>
          </a:p>
        </p:txBody>
      </p:sp>
      <p:sp>
        <p:nvSpPr>
          <p:cNvPr id="7" name="Marcador de posición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149DA12-7EA2-4F24-BBA4-DC3176F3C47D}" type="datetime1">
              <a:rPr lang="es-ES" noProof="0" smtClean="0"/>
              <a:t>23/04/2020</a:t>
            </a:fld>
            <a:endParaRPr lang="es-ES" noProof="0" dirty="0"/>
          </a:p>
        </p:txBody>
      </p:sp>
      <p:sp>
        <p:nvSpPr>
          <p:cNvPr id="9" name="Marcador de posición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7F8E3F6-DE14-48B2-B2BC-6FABA9630FB8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602360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 smtClean="0"/>
              <a:t>Agregar un pie de página</a:t>
            </a:r>
            <a:endParaRPr lang="es-ES" noProof="0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F4745CB-24BB-47BC-B049-FE8587516479}" type="datetime1">
              <a:rPr lang="es-ES" noProof="0" smtClean="0"/>
              <a:t>23/04/2020</a:t>
            </a:fld>
            <a:endParaRPr lang="es-ES" noProof="0" dirty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7F8E3F6-DE14-48B2-B2BC-6FABA9630FB8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397337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ción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 smtClean="0"/>
              <a:t>Agregar un pie de página</a:t>
            </a:r>
            <a:endParaRPr lang="es-ES" noProof="0" dirty="0"/>
          </a:p>
        </p:txBody>
      </p:sp>
      <p:sp>
        <p:nvSpPr>
          <p:cNvPr id="2" name="Marcador de posición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9227ED3-0CC8-42FA-BA49-1120E1EE5049}" type="datetime1">
              <a:rPr lang="es-ES" noProof="0" smtClean="0"/>
              <a:t>23/04/2020</a:t>
            </a:fld>
            <a:endParaRPr lang="es-ES" noProof="0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7F8E3F6-DE14-48B2-B2BC-6FABA9630FB8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983636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 hasCustomPrompt="1"/>
          </p:nvPr>
        </p:nvSpPr>
        <p:spPr>
          <a:xfrm>
            <a:off x="4728209" y="1828800"/>
            <a:ext cx="6126480" cy="4343400"/>
          </a:xfrm>
        </p:spPr>
        <p:txBody>
          <a:bodyPr rtlCol="0">
            <a:normAutofit/>
          </a:bodyPr>
          <a:lstStyle>
            <a:lvl1pPr rtl="0"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es-ES" noProof="0" dirty="0" smtClean="0"/>
              <a:t>Haga clic para editar los estilos de texto maestro</a:t>
            </a:r>
          </a:p>
          <a:p>
            <a:pPr lvl="1" rtl="0"/>
            <a:r>
              <a:rPr lang="es-ES" noProof="0" dirty="0" smtClean="0"/>
              <a:t>Segundo nivel</a:t>
            </a:r>
          </a:p>
          <a:p>
            <a:pPr lvl="2" rtl="0"/>
            <a:r>
              <a:rPr lang="es-ES" noProof="0" dirty="0" smtClean="0"/>
              <a:t>Tercer nivel</a:t>
            </a:r>
          </a:p>
          <a:p>
            <a:pPr lvl="3" rtl="0"/>
            <a:r>
              <a:rPr lang="es-ES" noProof="0" dirty="0" smtClean="0"/>
              <a:t>Cuarto nivel</a:t>
            </a:r>
          </a:p>
          <a:p>
            <a:pPr lvl="4" rtl="0"/>
            <a:r>
              <a:rPr lang="es-ES" noProof="0" dirty="0" smtClean="0"/>
              <a:t>Quinto nivel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295400" y="1828800"/>
            <a:ext cx="3017520" cy="4343400"/>
          </a:xfrm>
        </p:spPr>
        <p:txBody>
          <a:bodyPr rtlCol="0" anchor="ctr">
            <a:normAutofit/>
          </a:bodyPr>
          <a:lstStyle>
            <a:lvl1pPr marL="0" indent="0" rtl="0">
              <a:spcBef>
                <a:spcPts val="1200"/>
              </a:spcBef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 dirty="0" smtClean="0"/>
              <a:t>Haga clic para editar los estilos de texto maestro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 smtClean="0"/>
              <a:t>Agregar un pie de página</a:t>
            </a:r>
            <a:endParaRPr lang="es-ES" noProof="0" dirty="0"/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B9F5478-835E-4E07-86D2-2B2850CB71F4}" type="datetime1">
              <a:rPr lang="es-ES" noProof="0" smtClean="0"/>
              <a:t>23/04/2020</a:t>
            </a:fld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7F8E3F6-DE14-48B2-B2BC-6FABA9630FB8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54763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 userDrawn="1"/>
        </p:nvSpPr>
        <p:spPr bwMode="white">
          <a:xfrm>
            <a:off x="0" y="0"/>
            <a:ext cx="12192000" cy="1371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8" name="Rectángulo 7"/>
          <p:cNvSpPr/>
          <p:nvPr userDrawn="1"/>
        </p:nvSpPr>
        <p:spPr>
          <a:xfrm>
            <a:off x="0" y="1371600"/>
            <a:ext cx="12192000" cy="8218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9" name="Rectángulo 8"/>
          <p:cNvSpPr/>
          <p:nvPr userDrawn="1"/>
        </p:nvSpPr>
        <p:spPr>
          <a:xfrm>
            <a:off x="0" y="1443006"/>
            <a:ext cx="12192000" cy="8218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1295400" y="255134"/>
            <a:ext cx="9601200" cy="10368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es-ES" noProof="0" dirty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96012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 dirty="0" smtClean="0"/>
              <a:t>Haga clic para editar los estilos de texto maestro</a:t>
            </a:r>
          </a:p>
          <a:p>
            <a:pPr lvl="1" rtl="0"/>
            <a:r>
              <a:rPr lang="es-ES" noProof="0" dirty="0" smtClean="0"/>
              <a:t>Segundo nivel</a:t>
            </a:r>
          </a:p>
          <a:p>
            <a:pPr lvl="2" rtl="0"/>
            <a:r>
              <a:rPr lang="es-ES" noProof="0" dirty="0" smtClean="0"/>
              <a:t>Tercer nivel</a:t>
            </a:r>
          </a:p>
          <a:p>
            <a:pPr lvl="3" rtl="0"/>
            <a:r>
              <a:rPr lang="es-ES" noProof="0" dirty="0" smtClean="0"/>
              <a:t>Cuarto nivel</a:t>
            </a:r>
          </a:p>
          <a:p>
            <a:pPr lvl="4" rtl="0"/>
            <a:r>
              <a:rPr lang="es-ES" noProof="0" dirty="0" smtClean="0"/>
              <a:t>Quinto nivel</a:t>
            </a:r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1295399" y="6374999"/>
            <a:ext cx="624320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 dirty="0" smtClean="0"/>
              <a:t>Agregar un pie de página</a:t>
            </a:r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2"/>
          </p:nvPr>
        </p:nvSpPr>
        <p:spPr>
          <a:xfrm>
            <a:off x="7791449" y="6374999"/>
            <a:ext cx="1480705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pPr rtl="0"/>
            <a:fld id="{1685EBF0-18CA-49C8-8074-1D88E0872D45}" type="datetime1">
              <a:rPr lang="es-ES" noProof="0" smtClean="0"/>
              <a:t>23/04/2020</a:t>
            </a:fld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9525000" y="6374999"/>
            <a:ext cx="13716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pPr rtl="0"/>
            <a:fld id="{A7F8E3F6-DE14-48B2-B2BC-6FABA9630FB8}" type="slidenum">
              <a:rPr lang="es-ES" noProof="0" smtClean="0"/>
              <a:pPr rtl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59473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61" r:id="rId11"/>
    <p:sldLayoutId id="2147483658" r:id="rId12"/>
    <p:sldLayoutId id="2147483659" r:id="rId1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32588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55448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78308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4028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7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8.png"/><Relationship Id="rId7" Type="http://schemas.microsoft.com/office/2007/relationships/hdphoto" Target="../media/hdphoto2.wdp"/><Relationship Id="rId12" Type="http://schemas.openxmlformats.org/officeDocument/2006/relationships/image" Target="../media/image1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11" Type="http://schemas.microsoft.com/office/2007/relationships/hdphoto" Target="../media/hdphoto4.wdp"/><Relationship Id="rId5" Type="http://schemas.microsoft.com/office/2007/relationships/hdphoto" Target="../media/hdphoto1.wdp"/><Relationship Id="rId10" Type="http://schemas.openxmlformats.org/officeDocument/2006/relationships/image" Target="../media/image12.png"/><Relationship Id="rId4" Type="http://schemas.openxmlformats.org/officeDocument/2006/relationships/image" Target="../media/image9.png"/><Relationship Id="rId9" Type="http://schemas.microsoft.com/office/2007/relationships/hdphoto" Target="../media/hdphoto3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035170" y="2855343"/>
            <a:ext cx="5380871" cy="681413"/>
          </a:xfrm>
        </p:spPr>
        <p:txBody>
          <a:bodyPr rtlCol="0"/>
          <a:lstStyle/>
          <a:p>
            <a:pPr rtl="0"/>
            <a:r>
              <a:rPr lang="es-ES" sz="3600" dirty="0" smtClean="0">
                <a:solidFill>
                  <a:schemeClr val="tx2"/>
                </a:solidFill>
              </a:rPr>
              <a:t>Proyecto</a:t>
            </a:r>
            <a:r>
              <a:rPr lang="es-ES" dirty="0">
                <a:solidFill>
                  <a:schemeClr val="tx2"/>
                </a:solidFill>
              </a:rPr>
              <a:t> </a:t>
            </a:r>
            <a:r>
              <a:rPr lang="es-ES" i="1" dirty="0" smtClean="0">
                <a:solidFill>
                  <a:schemeClr val="tx2"/>
                </a:solidFill>
              </a:rPr>
              <a:t>S.I.T &amp; DRIVE</a:t>
            </a:r>
            <a:endParaRPr lang="es-ES" i="1" dirty="0">
              <a:solidFill>
                <a:schemeClr val="tx2"/>
              </a:solidFill>
            </a:endParaRPr>
          </a:p>
        </p:txBody>
      </p:sp>
      <p:pic>
        <p:nvPicPr>
          <p:cNvPr id="5" name="Marcador de posición de imagen 4" descr="Calle de una ciudad con desenfoque de movimiento"/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" b="14"/>
          <a:stretch>
            <a:fillRect/>
          </a:stretch>
        </p:blipFill>
        <p:spPr/>
      </p:pic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165285" y="3804249"/>
            <a:ext cx="5120640" cy="1600200"/>
          </a:xfrm>
        </p:spPr>
        <p:txBody>
          <a:bodyPr rtlCol="0"/>
          <a:lstStyle/>
          <a:p>
            <a:pPr rtl="0"/>
            <a:r>
              <a:rPr lang="es-ES" dirty="0" smtClean="0">
                <a:solidFill>
                  <a:schemeClr val="tx2"/>
                </a:solidFill>
              </a:rPr>
              <a:t>(Sistema Inteligente de Transporte)</a:t>
            </a:r>
            <a:endParaRPr lang="es-E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0595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INTRODUCCIÓN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 smtClean="0">
                <a:solidFill>
                  <a:schemeClr val="tx2"/>
                </a:solidFill>
              </a:rPr>
              <a:t>El a</a:t>
            </a:r>
            <a:r>
              <a:rPr lang="es-MX" dirty="0" err="1" smtClean="0">
                <a:solidFill>
                  <a:schemeClr val="tx2"/>
                </a:solidFill>
              </a:rPr>
              <a:t>ño</a:t>
            </a:r>
            <a:r>
              <a:rPr lang="es-MX" dirty="0" smtClean="0">
                <a:solidFill>
                  <a:schemeClr val="tx2"/>
                </a:solidFill>
              </a:rPr>
              <a:t> </a:t>
            </a:r>
            <a:r>
              <a:rPr lang="en-US" dirty="0" err="1" smtClean="0">
                <a:solidFill>
                  <a:schemeClr val="tx2"/>
                </a:solidFill>
              </a:rPr>
              <a:t>pasado</a:t>
            </a:r>
            <a:r>
              <a:rPr lang="en-US" dirty="0" smtClean="0">
                <a:solidFill>
                  <a:schemeClr val="tx2"/>
                </a:solidFill>
              </a:rPr>
              <a:t>, </a:t>
            </a:r>
            <a:r>
              <a:rPr lang="en-US" dirty="0" err="1" smtClean="0">
                <a:solidFill>
                  <a:schemeClr val="tx2"/>
                </a:solidFill>
              </a:rPr>
              <a:t>solamente</a:t>
            </a:r>
            <a:r>
              <a:rPr lang="en-US" dirty="0" smtClean="0">
                <a:solidFill>
                  <a:schemeClr val="tx2"/>
                </a:solidFill>
              </a:rPr>
              <a:t> en Mexico, se </a:t>
            </a:r>
            <a:r>
              <a:rPr lang="en-US" dirty="0" err="1" smtClean="0">
                <a:solidFill>
                  <a:schemeClr val="tx2"/>
                </a:solidFill>
              </a:rPr>
              <a:t>registraron</a:t>
            </a:r>
            <a:r>
              <a:rPr lang="en-US" dirty="0" smtClean="0">
                <a:solidFill>
                  <a:schemeClr val="tx2"/>
                </a:solidFill>
              </a:rPr>
              <a:t> 365 mil </a:t>
            </a:r>
            <a:r>
              <a:rPr lang="en-US" dirty="0" err="1" smtClean="0">
                <a:solidFill>
                  <a:schemeClr val="tx2"/>
                </a:solidFill>
              </a:rPr>
              <a:t>accidentes</a:t>
            </a:r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 err="1" smtClean="0">
                <a:solidFill>
                  <a:schemeClr val="tx2"/>
                </a:solidFill>
              </a:rPr>
              <a:t>automovilisticos</a:t>
            </a:r>
            <a:r>
              <a:rPr lang="en-US" dirty="0" smtClean="0">
                <a:solidFill>
                  <a:schemeClr val="tx2"/>
                </a:solidFill>
              </a:rPr>
              <a:t>.</a:t>
            </a:r>
          </a:p>
          <a:p>
            <a:pPr lvl="1"/>
            <a:r>
              <a:rPr lang="es-MX" dirty="0" smtClean="0">
                <a:solidFill>
                  <a:schemeClr val="tx2"/>
                </a:solidFill>
              </a:rPr>
              <a:t>En un </a:t>
            </a:r>
            <a:r>
              <a:rPr lang="es-MX" dirty="0">
                <a:solidFill>
                  <a:schemeClr val="tx2"/>
                </a:solidFill>
              </a:rPr>
              <a:t>país de 130 millones de </a:t>
            </a:r>
            <a:r>
              <a:rPr lang="es-MX" dirty="0" smtClean="0">
                <a:solidFill>
                  <a:schemeClr val="tx2"/>
                </a:solidFill>
              </a:rPr>
              <a:t>personas, los </a:t>
            </a:r>
            <a:r>
              <a:rPr lang="es-MX" dirty="0">
                <a:solidFill>
                  <a:schemeClr val="tx2"/>
                </a:solidFill>
              </a:rPr>
              <a:t>números han llegado a sobrepasar los 8 mil muertos y </a:t>
            </a:r>
            <a:r>
              <a:rPr lang="es-MX" dirty="0" smtClean="0">
                <a:solidFill>
                  <a:schemeClr val="tx2"/>
                </a:solidFill>
              </a:rPr>
              <a:t>más </a:t>
            </a:r>
            <a:r>
              <a:rPr lang="es-MX" dirty="0">
                <a:solidFill>
                  <a:schemeClr val="tx2"/>
                </a:solidFill>
              </a:rPr>
              <a:t>de 140 mil </a:t>
            </a:r>
            <a:r>
              <a:rPr lang="es-MX" dirty="0" smtClean="0">
                <a:solidFill>
                  <a:schemeClr val="tx2"/>
                </a:solidFill>
              </a:rPr>
              <a:t>heridos por </a:t>
            </a:r>
            <a:r>
              <a:rPr lang="es-MX" dirty="0">
                <a:solidFill>
                  <a:schemeClr val="tx2"/>
                </a:solidFill>
              </a:rPr>
              <a:t>año. </a:t>
            </a:r>
            <a:r>
              <a:rPr lang="en-US" dirty="0" smtClean="0">
                <a:solidFill>
                  <a:schemeClr val="tx2"/>
                </a:solidFill>
              </a:rPr>
              <a:t>	</a:t>
            </a:r>
            <a:endParaRPr lang="es-MX" dirty="0">
              <a:solidFill>
                <a:schemeClr val="tx2"/>
              </a:solidFill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1078302" y="219111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MX"/>
          </a:p>
        </p:txBody>
      </p:sp>
      <p:pic>
        <p:nvPicPr>
          <p:cNvPr id="1025" name="image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431" t="30208" r="14256" b="16319"/>
          <a:stretch>
            <a:fillRect/>
          </a:stretch>
        </p:blipFill>
        <p:spPr bwMode="auto">
          <a:xfrm>
            <a:off x="416974" y="3453234"/>
            <a:ext cx="5287963" cy="2987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3619279" y="6478184"/>
            <a:ext cx="2085658" cy="2308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MX" sz="900" b="0" i="1" u="none" strike="noStrike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Ilustración 1</a:t>
            </a:r>
            <a:r>
              <a:rPr kumimoji="0" lang="en-US" altLang="es-MX" sz="900" b="0" i="1" u="none" strike="noStrike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(INEGI, INEGI, 2018)</a:t>
            </a:r>
            <a:endParaRPr kumimoji="0" lang="en-US" altLang="es-MX" sz="1800" b="0" i="0" u="none" strike="noStrike" cap="none" normalizeH="0" baseline="0" dirty="0" smtClean="0">
              <a:ln>
                <a:noFill/>
              </a:ln>
              <a:solidFill>
                <a:schemeClr val="tx2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image1.png"/>
          <p:cNvPicPr/>
          <p:nvPr/>
        </p:nvPicPr>
        <p:blipFill>
          <a:blip r:embed="rId3"/>
          <a:srcRect l="32636" t="22507" r="15544" b="22068"/>
          <a:stretch>
            <a:fillRect/>
          </a:stretch>
        </p:blipFill>
        <p:spPr>
          <a:xfrm>
            <a:off x="6426650" y="3453233"/>
            <a:ext cx="5358803" cy="2987675"/>
          </a:xfrm>
          <a:prstGeom prst="rect">
            <a:avLst/>
          </a:prstGeom>
          <a:ln/>
        </p:spPr>
      </p:pic>
      <p:sp>
        <p:nvSpPr>
          <p:cNvPr id="6" name="Rectángulo 5"/>
          <p:cNvSpPr/>
          <p:nvPr/>
        </p:nvSpPr>
        <p:spPr>
          <a:xfrm>
            <a:off x="8634961" y="6478184"/>
            <a:ext cx="3150492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spcAft>
                <a:spcPts val="1000"/>
              </a:spcAft>
            </a:pPr>
            <a:r>
              <a:rPr lang="es-MX" sz="900" i="1" dirty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Ilustración 2 </a:t>
            </a:r>
            <a:r>
              <a:rPr lang="en-US" sz="900" i="1" dirty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(INEGI, INEGI, 2018)</a:t>
            </a:r>
            <a:endParaRPr lang="es-MX" sz="900" i="1" dirty="0">
              <a:solidFill>
                <a:schemeClr val="tx2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62728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FUNCIONALIDAD DEL PROYECTO: ANTECEDENTES</a:t>
            </a:r>
            <a:endParaRPr lang="es-MX" sz="2800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1921714"/>
            <a:ext cx="4286250" cy="1962150"/>
          </a:xfrm>
          <a:prstGeom prst="rect">
            <a:avLst/>
          </a:prstGeom>
        </p:spPr>
      </p:pic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1295400" y="3883864"/>
            <a:ext cx="4286250" cy="2308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algn="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MX" altLang="es-MX" sz="900" i="1" dirty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El </a:t>
            </a:r>
            <a:r>
              <a:rPr lang="es-MX" altLang="es-MX" sz="900" i="1" dirty="0" err="1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Robocar</a:t>
            </a:r>
            <a:r>
              <a:rPr lang="es-MX" altLang="es-MX" sz="900" i="1" dirty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, vehículo </a:t>
            </a:r>
            <a:r>
              <a:rPr lang="es-MX" altLang="es-MX" sz="900" i="1" dirty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autónomo perteneciente a la competición </a:t>
            </a:r>
            <a:r>
              <a:rPr lang="es-MX" altLang="es-MX" sz="900" i="1" dirty="0" err="1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Roborace</a:t>
            </a:r>
            <a:r>
              <a:rPr lang="es-MX" altLang="es-MX" sz="900" i="1" dirty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.</a:t>
            </a:r>
            <a:endParaRPr kumimoji="0" lang="en-US" altLang="es-MX" sz="1800" b="0" i="0" u="none" strike="noStrike" cap="none" normalizeH="0" baseline="0" dirty="0" smtClean="0">
              <a:ln>
                <a:noFill/>
              </a:ln>
              <a:solidFill>
                <a:schemeClr val="tx2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7022" y="4183946"/>
            <a:ext cx="2943005" cy="1963536"/>
          </a:xfrm>
          <a:prstGeom prst="rect">
            <a:avLst/>
          </a:prstGeom>
        </p:spPr>
      </p:pic>
      <p:sp>
        <p:nvSpPr>
          <p:cNvPr id="7" name="Rectangle 3"/>
          <p:cNvSpPr>
            <a:spLocks noChangeArrowheads="1"/>
          </p:cNvSpPr>
          <p:nvPr/>
        </p:nvSpPr>
        <p:spPr bwMode="auto">
          <a:xfrm>
            <a:off x="1295400" y="6216732"/>
            <a:ext cx="428625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algn="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MX" altLang="es-MX" sz="900" i="1" dirty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El sistema "</a:t>
            </a:r>
            <a:r>
              <a:rPr lang="es-MX" altLang="es-MX" sz="900" i="1" dirty="0" err="1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Autopilot</a:t>
            </a:r>
            <a:r>
              <a:rPr lang="es-MX" altLang="es-MX" sz="900" i="1" dirty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" del coche eléctrico Tesla </a:t>
            </a:r>
            <a:r>
              <a:rPr lang="es-MX" altLang="es-MX" sz="900" i="1" dirty="0" err="1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Model</a:t>
            </a:r>
            <a:r>
              <a:rPr lang="es-MX" altLang="es-MX" sz="900" i="1" dirty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 S funciona con nivel de autonomía de nivel 3 a 4 solamente en autopistas y no en vías </a:t>
            </a:r>
            <a:r>
              <a:rPr lang="es-MX" altLang="es-MX" sz="900" i="1" dirty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urbanas.</a:t>
            </a:r>
            <a:endParaRPr kumimoji="0" lang="en-US" altLang="es-MX" sz="1800" b="0" i="0" u="none" strike="noStrike" cap="none" normalizeH="0" baseline="0" dirty="0" smtClean="0">
              <a:ln>
                <a:noFill/>
              </a:ln>
              <a:solidFill>
                <a:schemeClr val="tx2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732" y="2787802"/>
            <a:ext cx="4894464" cy="2447232"/>
          </a:xfrm>
          <a:prstGeom prst="rect">
            <a:avLst/>
          </a:prstGeom>
        </p:spPr>
      </p:pic>
      <p:sp>
        <p:nvSpPr>
          <p:cNvPr id="10" name="Rectangle 3"/>
          <p:cNvSpPr>
            <a:spLocks noChangeArrowheads="1"/>
          </p:cNvSpPr>
          <p:nvPr/>
        </p:nvSpPr>
        <p:spPr bwMode="auto">
          <a:xfrm>
            <a:off x="6367732" y="5235034"/>
            <a:ext cx="4894464" cy="2308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algn="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MX" altLang="es-MX" sz="900" i="1" dirty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Semáforos ‘inteligentes’ que detectan las intenciones de los peatones en Viena, Austria.</a:t>
            </a:r>
            <a:endParaRPr kumimoji="0" lang="en-US" altLang="es-MX" sz="1800" b="0" i="0" u="none" strike="noStrike" cap="none" normalizeH="0" baseline="0" dirty="0" smtClean="0">
              <a:ln>
                <a:noFill/>
              </a:ln>
              <a:solidFill>
                <a:schemeClr val="tx2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30911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FUNCIONALIDAD DEL PROYECTO: </a:t>
            </a:r>
            <a:r>
              <a:rPr lang="en-US" sz="2800" dirty="0" smtClean="0"/>
              <a:t>COMPONENTES</a:t>
            </a:r>
            <a:endParaRPr lang="es-MX" sz="2800" dirty="0"/>
          </a:p>
        </p:txBody>
      </p:sp>
      <p:pic>
        <p:nvPicPr>
          <p:cNvPr id="2050" name="Picture 2" descr="https://lh6.googleusercontent.com/LHrD0LW8KlYc4uWoSKKyNiOnILIJiK_Gt3NuSMk3Xn289ly8YnIpHQpGeXFOPw7GCBkP_dOEr1PhHG3DKRWiUv4wAD8MBPwpoX5CIxuhQqTuaesByGJUWohogWovJi9GbzLTwNYka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2936" y="1824154"/>
            <a:ext cx="7141644" cy="4761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Marcador de contenido 2"/>
          <p:cNvSpPr>
            <a:spLocks noGrp="1"/>
          </p:cNvSpPr>
          <p:nvPr>
            <p:ph idx="1"/>
          </p:nvPr>
        </p:nvSpPr>
        <p:spPr>
          <a:xfrm>
            <a:off x="189781" y="1824154"/>
            <a:ext cx="4511615" cy="4761096"/>
          </a:xfrm>
        </p:spPr>
        <p:txBody>
          <a:bodyPr/>
          <a:lstStyle/>
          <a:p>
            <a:pPr marL="320040" lvl="1" indent="0">
              <a:buNone/>
            </a:pPr>
            <a:r>
              <a:rPr lang="en-US" dirty="0" smtClean="0">
                <a:solidFill>
                  <a:schemeClr val="tx2"/>
                </a:solidFill>
              </a:rPr>
              <a:t>El </a:t>
            </a:r>
            <a:r>
              <a:rPr lang="en-US" dirty="0" err="1" smtClean="0">
                <a:solidFill>
                  <a:schemeClr val="tx2"/>
                </a:solidFill>
              </a:rPr>
              <a:t>funcionamiento</a:t>
            </a:r>
            <a:r>
              <a:rPr lang="en-US" dirty="0" smtClean="0">
                <a:solidFill>
                  <a:schemeClr val="tx2"/>
                </a:solidFill>
              </a:rPr>
              <a:t> se divide en </a:t>
            </a:r>
            <a:r>
              <a:rPr lang="en-US" dirty="0" err="1" smtClean="0">
                <a:solidFill>
                  <a:schemeClr val="tx2"/>
                </a:solidFill>
              </a:rPr>
              <a:t>tres</a:t>
            </a:r>
            <a:r>
              <a:rPr lang="en-US" dirty="0" smtClean="0">
                <a:solidFill>
                  <a:schemeClr val="tx2"/>
                </a:solidFill>
              </a:rPr>
              <a:t> </a:t>
            </a:r>
            <a:r>
              <a:rPr lang="en-US" dirty="0" err="1" smtClean="0">
                <a:solidFill>
                  <a:schemeClr val="tx2"/>
                </a:solidFill>
              </a:rPr>
              <a:t>partes</a:t>
            </a:r>
            <a:r>
              <a:rPr lang="en-US" dirty="0" smtClean="0">
                <a:solidFill>
                  <a:schemeClr val="tx2"/>
                </a:solidFill>
              </a:rPr>
              <a:t>: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</a:rPr>
              <a:t>Red </a:t>
            </a:r>
            <a:r>
              <a:rPr lang="en-US" dirty="0" err="1" smtClean="0">
                <a:solidFill>
                  <a:schemeClr val="tx2"/>
                </a:solidFill>
              </a:rPr>
              <a:t>inteligente</a:t>
            </a:r>
            <a:r>
              <a:rPr lang="en-US" dirty="0" smtClean="0">
                <a:solidFill>
                  <a:schemeClr val="tx2"/>
                </a:solidFill>
              </a:rPr>
              <a:t> de </a:t>
            </a:r>
            <a:r>
              <a:rPr lang="en-US" dirty="0" err="1" smtClean="0">
                <a:solidFill>
                  <a:schemeClr val="tx2"/>
                </a:solidFill>
              </a:rPr>
              <a:t>semáforos</a:t>
            </a:r>
            <a:r>
              <a:rPr lang="en-US" dirty="0" smtClean="0">
                <a:solidFill>
                  <a:schemeClr val="tx2"/>
                </a:solidFill>
              </a:rPr>
              <a:t>.</a:t>
            </a:r>
          </a:p>
          <a:p>
            <a:pPr lvl="1"/>
            <a:r>
              <a:rPr lang="en-US" dirty="0">
                <a:solidFill>
                  <a:schemeClr val="tx2"/>
                </a:solidFill>
              </a:rPr>
              <a:t>S</a:t>
            </a:r>
            <a:r>
              <a:rPr lang="en-US" dirty="0" smtClean="0">
                <a:solidFill>
                  <a:schemeClr val="tx2"/>
                </a:solidFill>
              </a:rPr>
              <a:t>oftware </a:t>
            </a:r>
            <a:r>
              <a:rPr lang="en-US" dirty="0" err="1" smtClean="0">
                <a:solidFill>
                  <a:schemeClr val="tx2"/>
                </a:solidFill>
              </a:rPr>
              <a:t>simulador</a:t>
            </a:r>
            <a:r>
              <a:rPr lang="en-US" dirty="0" smtClean="0">
                <a:solidFill>
                  <a:schemeClr val="tx2"/>
                </a:solidFill>
              </a:rPr>
              <a:t> de conductor.</a:t>
            </a:r>
          </a:p>
          <a:p>
            <a:pPr lvl="1"/>
            <a:r>
              <a:rPr lang="en-US" dirty="0" err="1" smtClean="0">
                <a:solidFill>
                  <a:schemeClr val="tx2"/>
                </a:solidFill>
              </a:rPr>
              <a:t>Interconexión</a:t>
            </a:r>
            <a:r>
              <a:rPr lang="en-US" dirty="0" smtClean="0">
                <a:solidFill>
                  <a:schemeClr val="tx2"/>
                </a:solidFill>
              </a:rPr>
              <a:t> </a:t>
            </a:r>
            <a:r>
              <a:rPr lang="en-US" dirty="0" err="1" smtClean="0">
                <a:solidFill>
                  <a:schemeClr val="tx2"/>
                </a:solidFill>
              </a:rPr>
              <a:t>mediante</a:t>
            </a:r>
            <a:r>
              <a:rPr lang="en-US" dirty="0" smtClean="0">
                <a:solidFill>
                  <a:schemeClr val="tx2"/>
                </a:solidFill>
              </a:rPr>
              <a:t> la Red 5G de ambos </a:t>
            </a:r>
            <a:r>
              <a:rPr lang="en-US" dirty="0" err="1" smtClean="0">
                <a:solidFill>
                  <a:schemeClr val="tx2"/>
                </a:solidFill>
              </a:rPr>
              <a:t>componentes</a:t>
            </a:r>
            <a:r>
              <a:rPr lang="en-US" dirty="0" smtClean="0">
                <a:solidFill>
                  <a:schemeClr val="tx2"/>
                </a:solidFill>
              </a:rPr>
              <a:t>.</a:t>
            </a:r>
            <a:endParaRPr lang="es-MX" dirty="0">
              <a:solidFill>
                <a:schemeClr val="tx2"/>
              </a:solidFill>
            </a:endParaRPr>
          </a:p>
        </p:txBody>
      </p:sp>
      <p:pic>
        <p:nvPicPr>
          <p:cNvPr id="2052" name="Picture 4" descr="https://lh3.googleusercontent.com/52tS3zGtO3tijuZYvVUwe_R6UCExLxsRjgjhRXbgM_7rr_DQiJFxUeB8yzY0bwynoaHXmnmS6b2-2pwwH-ptdWKOKPOcjVyzInFHPS6-5vM4gH_ouhAhPwtIlyhC22jSNOeYbeX7nA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03"/>
          <a:stretch/>
        </p:blipFill>
        <p:spPr bwMode="auto">
          <a:xfrm>
            <a:off x="9844872" y="4176660"/>
            <a:ext cx="1181519" cy="1570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s://lh3.googleusercontent.com/9t9q3hozujL7Ih5J5pqiR4C0tlJymiug76M8M1LkxVauOGKOGAcv6DkAXTcu4FWEVEJgZP6KtxwkA2rKXVzQ5w59T1ECldza5Fh7sIpDDlPD49fJ1wUoZEglwqp00-cQAy1RY-V7Xg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667" b="97167" l="500" r="98333">
                        <a14:foregroundMark x1="56833" y1="88500" x2="47333" y2="77667"/>
                        <a14:foregroundMark x1="61667" y1="88167" x2="62500" y2="94500"/>
                        <a14:foregroundMark x1="69833" y1="83667" x2="70000" y2="90833"/>
                        <a14:foregroundMark x1="76833" y1="77667" x2="77000" y2="84667"/>
                        <a14:foregroundMark x1="84833" y1="75500" x2="84333" y2="79167"/>
                        <a14:foregroundMark x1="83833" y1="77833" x2="84167" y2="83000"/>
                        <a14:foregroundMark x1="76333" y1="84167" x2="77167" y2="86333"/>
                        <a14:foregroundMark x1="3000" y1="29667" x2="47000" y2="77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5481" y="3581862"/>
            <a:ext cx="996864" cy="996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3738" b="28660" l="73377" r="95892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6728" t="6004" r="4389" b="71602"/>
          <a:stretch/>
        </p:blipFill>
        <p:spPr>
          <a:xfrm>
            <a:off x="7694248" y="5241494"/>
            <a:ext cx="1193062" cy="746398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0" b="100000" l="23906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252298">
            <a:off x="5883557" y="4095260"/>
            <a:ext cx="762664" cy="526119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20633" flipV="1">
            <a:off x="5124242" y="4449238"/>
            <a:ext cx="599861" cy="528878"/>
          </a:xfrm>
          <a:prstGeom prst="rect">
            <a:avLst/>
          </a:prstGeom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774494">
            <a:off x="9983181" y="3441197"/>
            <a:ext cx="645315" cy="688668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002082">
            <a:off x="6909671" y="4718788"/>
            <a:ext cx="1136797" cy="784212"/>
          </a:xfrm>
          <a:prstGeom prst="rect">
            <a:avLst/>
          </a:prstGeom>
        </p:spPr>
      </p:pic>
      <p:pic>
        <p:nvPicPr>
          <p:cNvPr id="18" name="Imagen 17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61304">
            <a:off x="8721681" y="4764996"/>
            <a:ext cx="1136797" cy="784212"/>
          </a:xfrm>
          <a:prstGeom prst="rect">
            <a:avLst/>
          </a:prstGeom>
        </p:spPr>
      </p:pic>
      <p:pic>
        <p:nvPicPr>
          <p:cNvPr id="19" name="Imagen 18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288041">
            <a:off x="8643385" y="3635950"/>
            <a:ext cx="1136797" cy="784212"/>
          </a:xfrm>
          <a:prstGeom prst="rect">
            <a:avLst/>
          </a:prstGeom>
        </p:spPr>
      </p:pic>
      <p:pic>
        <p:nvPicPr>
          <p:cNvPr id="20" name="Picture 6" descr="https://lh3.googleusercontent.com/9t9q3hozujL7Ih5J5pqiR4C0tlJymiug76M8M1LkxVauOGKOGAcv6DkAXTcu4FWEVEJgZP6KtxwkA2rKXVzQ5w59T1ECldza5Fh7sIpDDlPD49fJ1wUoZEglwqp00-cQAy1RY-V7Xg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667" b="97167" l="500" r="98333">
                        <a14:foregroundMark x1="56833" y1="88500" x2="47333" y2="77667"/>
                        <a14:foregroundMark x1="61667" y1="88167" x2="62500" y2="94500"/>
                        <a14:foregroundMark x1="69833" y1="83667" x2="70000" y2="90833"/>
                        <a14:foregroundMark x1="76833" y1="77667" x2="77000" y2="84667"/>
                        <a14:foregroundMark x1="84833" y1="75500" x2="84333" y2="79167"/>
                        <a14:foregroundMark x1="83833" y1="77833" x2="84167" y2="83000"/>
                        <a14:foregroundMark x1="76333" y1="84167" x2="77167" y2="86333"/>
                        <a14:foregroundMark x1="3000" y1="29667" x2="47000" y2="77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7682" y="2988639"/>
            <a:ext cx="996864" cy="996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Imagen 20"/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20633" flipV="1">
            <a:off x="8004626" y="3788205"/>
            <a:ext cx="599861" cy="528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3424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CIERRE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62155" y="1906438"/>
            <a:ext cx="7477664" cy="4343400"/>
          </a:xfrm>
        </p:spPr>
        <p:txBody>
          <a:bodyPr/>
          <a:lstStyle/>
          <a:p>
            <a:pPr marL="0" indent="0">
              <a:buNone/>
            </a:pPr>
            <a:r>
              <a:rPr lang="en-US" dirty="0" err="1" smtClean="0">
                <a:solidFill>
                  <a:schemeClr val="tx2"/>
                </a:solidFill>
              </a:rPr>
              <a:t>Objetivos</a:t>
            </a:r>
            <a:r>
              <a:rPr lang="en-US" dirty="0" smtClean="0">
                <a:solidFill>
                  <a:schemeClr val="tx2"/>
                </a:solidFill>
              </a:rPr>
              <a:t> a </a:t>
            </a:r>
            <a:r>
              <a:rPr lang="en-US" dirty="0" err="1" smtClean="0">
                <a:solidFill>
                  <a:schemeClr val="tx2"/>
                </a:solidFill>
              </a:rPr>
              <a:t>lograr</a:t>
            </a:r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 smtClean="0">
                <a:solidFill>
                  <a:schemeClr val="tx2"/>
                </a:solidFill>
              </a:rPr>
              <a:t>con </a:t>
            </a:r>
            <a:r>
              <a:rPr lang="en-US" dirty="0" err="1" smtClean="0">
                <a:solidFill>
                  <a:schemeClr val="tx2"/>
                </a:solidFill>
              </a:rPr>
              <a:t>este</a:t>
            </a:r>
            <a:r>
              <a:rPr lang="en-US" dirty="0" smtClean="0">
                <a:solidFill>
                  <a:schemeClr val="tx2"/>
                </a:solidFill>
              </a:rPr>
              <a:t> </a:t>
            </a:r>
            <a:r>
              <a:rPr lang="en-US" dirty="0" err="1" smtClean="0">
                <a:solidFill>
                  <a:schemeClr val="tx2"/>
                </a:solidFill>
              </a:rPr>
              <a:t>proyecto</a:t>
            </a:r>
            <a:r>
              <a:rPr lang="en-US" dirty="0" smtClean="0">
                <a:solidFill>
                  <a:schemeClr val="tx2"/>
                </a:solidFill>
              </a:rPr>
              <a:t>:</a:t>
            </a:r>
            <a:endParaRPr lang="es-MX" dirty="0" smtClean="0">
              <a:solidFill>
                <a:schemeClr val="tx2"/>
              </a:solidFill>
            </a:endParaRPr>
          </a:p>
          <a:p>
            <a:r>
              <a:rPr lang="es-MX" dirty="0">
                <a:solidFill>
                  <a:schemeClr val="tx2"/>
                </a:solidFill>
              </a:rPr>
              <a:t>C</a:t>
            </a:r>
            <a:r>
              <a:rPr lang="es-MX" dirty="0" smtClean="0">
                <a:solidFill>
                  <a:schemeClr val="tx2"/>
                </a:solidFill>
              </a:rPr>
              <a:t>omunicarse teléfonos inteligentes/coches</a:t>
            </a:r>
            <a:r>
              <a:rPr lang="es-MX" dirty="0">
                <a:solidFill>
                  <a:schemeClr val="tx2"/>
                </a:solidFill>
              </a:rPr>
              <a:t> </a:t>
            </a:r>
            <a:r>
              <a:rPr lang="es-MX" dirty="0" smtClean="0">
                <a:solidFill>
                  <a:schemeClr val="tx2"/>
                </a:solidFill>
              </a:rPr>
              <a:t>– </a:t>
            </a:r>
            <a:r>
              <a:rPr lang="es-MX" dirty="0" err="1" smtClean="0">
                <a:solidFill>
                  <a:schemeClr val="tx2"/>
                </a:solidFill>
              </a:rPr>
              <a:t>Semaforos</a:t>
            </a:r>
            <a:r>
              <a:rPr lang="es-MX" dirty="0" smtClean="0">
                <a:solidFill>
                  <a:schemeClr val="tx2"/>
                </a:solidFill>
              </a:rPr>
              <a:t>.</a:t>
            </a:r>
          </a:p>
          <a:p>
            <a:r>
              <a:rPr lang="es-MX" dirty="0" smtClean="0">
                <a:solidFill>
                  <a:schemeClr val="tx2"/>
                </a:solidFill>
              </a:rPr>
              <a:t>Optimizar trafico, reducir consumo </a:t>
            </a:r>
            <a:r>
              <a:rPr lang="es-MX" dirty="0">
                <a:solidFill>
                  <a:schemeClr val="tx2"/>
                </a:solidFill>
              </a:rPr>
              <a:t>de combustible, emisiones de dióxido de carbono, de óxidos nítricos y partículas en suspensión, además </a:t>
            </a:r>
            <a:r>
              <a:rPr lang="es-MX" dirty="0" smtClean="0">
                <a:solidFill>
                  <a:schemeClr val="tx2"/>
                </a:solidFill>
              </a:rPr>
              <a:t>del </a:t>
            </a:r>
            <a:r>
              <a:rPr lang="es-MX" dirty="0">
                <a:solidFill>
                  <a:schemeClr val="tx2"/>
                </a:solidFill>
              </a:rPr>
              <a:t>ruido</a:t>
            </a:r>
            <a:r>
              <a:rPr lang="es-MX" dirty="0" smtClean="0">
                <a:solidFill>
                  <a:schemeClr val="tx2"/>
                </a:solidFill>
              </a:rPr>
              <a:t>.</a:t>
            </a:r>
          </a:p>
          <a:p>
            <a:r>
              <a:rPr lang="en-US" dirty="0" err="1" smtClean="0">
                <a:solidFill>
                  <a:schemeClr val="tx2"/>
                </a:solidFill>
              </a:rPr>
              <a:t>Creacion</a:t>
            </a:r>
            <a:r>
              <a:rPr lang="en-US" dirty="0" smtClean="0">
                <a:solidFill>
                  <a:schemeClr val="tx2"/>
                </a:solidFill>
              </a:rPr>
              <a:t> de </a:t>
            </a:r>
            <a:r>
              <a:rPr lang="en-US" dirty="0" err="1" smtClean="0">
                <a:solidFill>
                  <a:schemeClr val="tx2"/>
                </a:solidFill>
              </a:rPr>
              <a:t>una</a:t>
            </a:r>
            <a:r>
              <a:rPr lang="en-US" dirty="0" smtClean="0">
                <a:solidFill>
                  <a:schemeClr val="tx2"/>
                </a:solidFill>
              </a:rPr>
              <a:t> base de </a:t>
            </a:r>
            <a:r>
              <a:rPr lang="en-US" dirty="0" err="1" smtClean="0">
                <a:solidFill>
                  <a:schemeClr val="tx2"/>
                </a:solidFill>
              </a:rPr>
              <a:t>datos</a:t>
            </a:r>
            <a:r>
              <a:rPr lang="en-US" dirty="0" smtClean="0">
                <a:solidFill>
                  <a:schemeClr val="tx2"/>
                </a:solidFill>
              </a:rPr>
              <a:t> local del </a:t>
            </a:r>
            <a:r>
              <a:rPr lang="en-US" dirty="0" err="1" smtClean="0">
                <a:solidFill>
                  <a:schemeClr val="tx2"/>
                </a:solidFill>
              </a:rPr>
              <a:t>flujo</a:t>
            </a:r>
            <a:r>
              <a:rPr lang="en-US" dirty="0" smtClean="0">
                <a:solidFill>
                  <a:schemeClr val="tx2"/>
                </a:solidFill>
              </a:rPr>
              <a:t> del </a:t>
            </a:r>
            <a:r>
              <a:rPr lang="en-US" dirty="0" err="1" smtClean="0">
                <a:solidFill>
                  <a:schemeClr val="tx2"/>
                </a:solidFill>
              </a:rPr>
              <a:t>trafico</a:t>
            </a:r>
            <a:r>
              <a:rPr lang="en-US" dirty="0" smtClean="0">
                <a:solidFill>
                  <a:schemeClr val="tx2"/>
                </a:solidFill>
              </a:rPr>
              <a:t> y de </a:t>
            </a:r>
            <a:r>
              <a:rPr lang="en-US" dirty="0" err="1" smtClean="0">
                <a:solidFill>
                  <a:schemeClr val="tx2"/>
                </a:solidFill>
              </a:rPr>
              <a:t>las</a:t>
            </a:r>
            <a:r>
              <a:rPr lang="en-US" dirty="0" smtClean="0">
                <a:solidFill>
                  <a:schemeClr val="tx2"/>
                </a:solidFill>
              </a:rPr>
              <a:t> </a:t>
            </a:r>
            <a:r>
              <a:rPr lang="en-US" dirty="0" err="1" smtClean="0">
                <a:solidFill>
                  <a:schemeClr val="tx2"/>
                </a:solidFill>
              </a:rPr>
              <a:t>rutas</a:t>
            </a:r>
            <a:r>
              <a:rPr lang="en-US" dirty="0" smtClean="0">
                <a:solidFill>
                  <a:schemeClr val="tx2"/>
                </a:solidFill>
              </a:rPr>
              <a:t> mas </a:t>
            </a:r>
            <a:r>
              <a:rPr lang="en-US" dirty="0" err="1" smtClean="0">
                <a:solidFill>
                  <a:schemeClr val="tx2"/>
                </a:solidFill>
              </a:rPr>
              <a:t>optimas</a:t>
            </a:r>
            <a:r>
              <a:rPr lang="en-US" dirty="0" smtClean="0">
                <a:solidFill>
                  <a:schemeClr val="tx2"/>
                </a:solidFill>
              </a:rPr>
              <a:t>.</a:t>
            </a:r>
            <a:endParaRPr lang="es-MX" dirty="0">
              <a:solidFill>
                <a:schemeClr val="tx2"/>
              </a:solidFill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1994" y="4468484"/>
            <a:ext cx="3401549" cy="2065819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0816" y="1615373"/>
            <a:ext cx="2903903" cy="2529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8584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SESIÓN DE PREGUNTAS Y RESPUESTAS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559834" y="3390181"/>
            <a:ext cx="5072331" cy="2294626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s-MX" sz="23900" dirty="0">
                <a:solidFill>
                  <a:schemeClr val="tx2"/>
                </a:solidFill>
              </a:rPr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27527794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irección de ventas 16 X 9">
  <a:themeElements>
    <a:clrScheme name="SalesDirection">
      <a:dk1>
        <a:srgbClr val="595959"/>
      </a:dk1>
      <a:lt1>
        <a:sysClr val="window" lastClr="FFFFFF"/>
      </a:lt1>
      <a:dk2>
        <a:srgbClr val="000000"/>
      </a:dk2>
      <a:lt2>
        <a:srgbClr val="F2F2F2"/>
      </a:lt2>
      <a:accent1>
        <a:srgbClr val="1EB8C1"/>
      </a:accent1>
      <a:accent2>
        <a:srgbClr val="EF7920"/>
      </a:accent2>
      <a:accent3>
        <a:srgbClr val="EFC119"/>
      </a:accent3>
      <a:accent4>
        <a:srgbClr val="969890"/>
      </a:accent4>
      <a:accent5>
        <a:srgbClr val="50B4F2"/>
      </a:accent5>
      <a:accent6>
        <a:srgbClr val="C05A3A"/>
      </a:accent6>
      <a:hlink>
        <a:srgbClr val="EFC119"/>
      </a:hlink>
      <a:folHlink>
        <a:srgbClr val="969890"/>
      </a:folHlink>
    </a:clrScheme>
    <a:fontScheme name="Book Antiqua">
      <a:majorFont>
        <a:latin typeface="Book Antiqua"/>
        <a:ea typeface=""/>
        <a:cs typeface=""/>
      </a:majorFont>
      <a:minorFont>
        <a:latin typeface="Book Antiqu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6309194_TF03431374.potx" id="{2F4881FE-CC89-4BA2-8CDB-3DBC2C76D3AE}" vid="{483BB0BA-DA05-41FE-B907-E782209F8221}"/>
    </a:ext>
  </a:extLst>
</a:theme>
</file>

<file path=ppt/theme/theme2.xml><?xml version="1.0" encoding="utf-8"?>
<a:theme xmlns:a="http://schemas.openxmlformats.org/drawingml/2006/main" name="Tema de Office">
  <a:themeElements>
    <a:clrScheme name="SalesDirection">
      <a:dk1>
        <a:srgbClr val="595959"/>
      </a:dk1>
      <a:lt1>
        <a:sysClr val="window" lastClr="FFFFFF"/>
      </a:lt1>
      <a:dk2>
        <a:srgbClr val="000000"/>
      </a:dk2>
      <a:lt2>
        <a:srgbClr val="F2F2F2"/>
      </a:lt2>
      <a:accent1>
        <a:srgbClr val="1EB8C1"/>
      </a:accent1>
      <a:accent2>
        <a:srgbClr val="EF7920"/>
      </a:accent2>
      <a:accent3>
        <a:srgbClr val="EFC119"/>
      </a:accent3>
      <a:accent4>
        <a:srgbClr val="969890"/>
      </a:accent4>
      <a:accent5>
        <a:srgbClr val="50B4F2"/>
      </a:accent5>
      <a:accent6>
        <a:srgbClr val="C05A3A"/>
      </a:accent6>
      <a:hlink>
        <a:srgbClr val="EFC119"/>
      </a:hlink>
      <a:folHlink>
        <a:srgbClr val="969890"/>
      </a:folHlink>
    </a:clrScheme>
    <a:fontScheme name="Book Antiqua">
      <a:majorFont>
        <a:latin typeface="Book Antiqua"/>
        <a:ea typeface=""/>
        <a:cs typeface=""/>
      </a:majorFont>
      <a:minorFont>
        <a:latin typeface="Book Antiqu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SalesDirection">
      <a:dk1>
        <a:srgbClr val="595959"/>
      </a:dk1>
      <a:lt1>
        <a:sysClr val="window" lastClr="FFFFFF"/>
      </a:lt1>
      <a:dk2>
        <a:srgbClr val="000000"/>
      </a:dk2>
      <a:lt2>
        <a:srgbClr val="F2F2F2"/>
      </a:lt2>
      <a:accent1>
        <a:srgbClr val="1EB8C1"/>
      </a:accent1>
      <a:accent2>
        <a:srgbClr val="EF7920"/>
      </a:accent2>
      <a:accent3>
        <a:srgbClr val="EFC119"/>
      </a:accent3>
      <a:accent4>
        <a:srgbClr val="969890"/>
      </a:accent4>
      <a:accent5>
        <a:srgbClr val="50B4F2"/>
      </a:accent5>
      <a:accent6>
        <a:srgbClr val="C05A3A"/>
      </a:accent6>
      <a:hlink>
        <a:srgbClr val="EFC119"/>
      </a:hlink>
      <a:folHlink>
        <a:srgbClr val="969890"/>
      </a:folHlink>
    </a:clrScheme>
    <a:fontScheme name="Book Antiqua">
      <a:majorFont>
        <a:latin typeface="Book Antiqua"/>
        <a:ea typeface=""/>
        <a:cs typeface=""/>
      </a:majorFont>
      <a:minorFont>
        <a:latin typeface="Book Antiqu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TM04033929[[fn=Pizarra]]</Template>
  <TotalTime>102</TotalTime>
  <Words>266</Words>
  <Application>Microsoft Office PowerPoint</Application>
  <PresentationFormat>Panorámica</PresentationFormat>
  <Paragraphs>25</Paragraphs>
  <Slides>6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9" baseType="lpstr">
      <vt:lpstr>Arial</vt:lpstr>
      <vt:lpstr>Book Antiqua</vt:lpstr>
      <vt:lpstr>Dirección de ventas 16 X 9</vt:lpstr>
      <vt:lpstr>Proyecto S.I.T &amp; DRIVE</vt:lpstr>
      <vt:lpstr>INTRODUCCIÓN</vt:lpstr>
      <vt:lpstr>FUNCIONALIDAD DEL PROYECTO: ANTECEDENTES</vt:lpstr>
      <vt:lpstr>FUNCIONALIDAD DEL PROYECTO: COMPONENTES</vt:lpstr>
      <vt:lpstr>CIERRE</vt:lpstr>
      <vt:lpstr>SESIÓN DE PREGUNTAS Y RESPUESTAS</vt:lpstr>
    </vt:vector>
  </TitlesOfParts>
  <Company>HP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Proyecto S.I.T &amp; DRIVE</dc:title>
  <dc:creator>Juan Alvarez</dc:creator>
  <cp:lastModifiedBy>Juan Alvarez</cp:lastModifiedBy>
  <cp:revision>10</cp:revision>
  <dcterms:created xsi:type="dcterms:W3CDTF">2020-04-23T22:51:09Z</dcterms:created>
  <dcterms:modified xsi:type="dcterms:W3CDTF">2020-04-24T00:33:35Z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